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9"/>
  </p:notesMasterIdLst>
  <p:sldIdLst>
    <p:sldId id="400" r:id="rId3"/>
    <p:sldId id="396" r:id="rId4"/>
    <p:sldId id="392" r:id="rId5"/>
    <p:sldId id="393" r:id="rId6"/>
    <p:sldId id="397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292" r:id="rId24"/>
    <p:sldId id="293" r:id="rId25"/>
    <p:sldId id="257" r:id="rId26"/>
    <p:sldId id="258" r:id="rId27"/>
    <p:sldId id="259" r:id="rId28"/>
    <p:sldId id="260" r:id="rId29"/>
    <p:sldId id="261" r:id="rId30"/>
    <p:sldId id="262" r:id="rId31"/>
    <p:sldId id="264" r:id="rId32"/>
    <p:sldId id="263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394" r:id="rId60"/>
    <p:sldId id="395" r:id="rId61"/>
    <p:sldId id="291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01" r:id="rId70"/>
    <p:sldId id="302" r:id="rId71"/>
    <p:sldId id="303" r:id="rId72"/>
    <p:sldId id="304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23" r:id="rId92"/>
    <p:sldId id="324" r:id="rId93"/>
    <p:sldId id="325" r:id="rId94"/>
    <p:sldId id="326" r:id="rId95"/>
    <p:sldId id="327" r:id="rId96"/>
    <p:sldId id="328" r:id="rId97"/>
    <p:sldId id="329" r:id="rId98"/>
    <p:sldId id="330" r:id="rId99"/>
    <p:sldId id="331" r:id="rId100"/>
    <p:sldId id="374" r:id="rId101"/>
    <p:sldId id="375" r:id="rId102"/>
    <p:sldId id="332" r:id="rId103"/>
    <p:sldId id="333" r:id="rId104"/>
    <p:sldId id="334" r:id="rId105"/>
    <p:sldId id="335" r:id="rId106"/>
    <p:sldId id="336" r:id="rId107"/>
    <p:sldId id="337" r:id="rId108"/>
    <p:sldId id="338" r:id="rId109"/>
    <p:sldId id="339" r:id="rId110"/>
    <p:sldId id="340" r:id="rId111"/>
    <p:sldId id="341" r:id="rId112"/>
    <p:sldId id="342" r:id="rId113"/>
    <p:sldId id="343" r:id="rId114"/>
    <p:sldId id="344" r:id="rId115"/>
    <p:sldId id="345" r:id="rId116"/>
    <p:sldId id="346" r:id="rId117"/>
    <p:sldId id="347" r:id="rId118"/>
    <p:sldId id="348" r:id="rId119"/>
    <p:sldId id="349" r:id="rId120"/>
    <p:sldId id="350" r:id="rId121"/>
    <p:sldId id="351" r:id="rId122"/>
    <p:sldId id="352" r:id="rId123"/>
    <p:sldId id="353" r:id="rId124"/>
    <p:sldId id="354" r:id="rId125"/>
    <p:sldId id="355" r:id="rId126"/>
    <p:sldId id="356" r:id="rId127"/>
    <p:sldId id="357" r:id="rId128"/>
    <p:sldId id="358" r:id="rId129"/>
    <p:sldId id="359" r:id="rId130"/>
    <p:sldId id="360" r:id="rId131"/>
    <p:sldId id="361" r:id="rId132"/>
    <p:sldId id="362" r:id="rId133"/>
    <p:sldId id="363" r:id="rId134"/>
    <p:sldId id="364" r:id="rId135"/>
    <p:sldId id="365" r:id="rId136"/>
    <p:sldId id="366" r:id="rId137"/>
    <p:sldId id="367" r:id="rId138"/>
    <p:sldId id="368" r:id="rId139"/>
    <p:sldId id="369" r:id="rId140"/>
    <p:sldId id="370" r:id="rId141"/>
    <p:sldId id="371" r:id="rId142"/>
    <p:sldId id="372" r:id="rId143"/>
    <p:sldId id="373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DCCEE-A30A-46E7-AA38-EC1E508FFE15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5B777-BF54-4407-865C-202863123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64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myself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11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5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91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576-5AD1-45B8-BA64-BFEB8E6CF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1197A-A37C-4972-B731-C87853FA5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AE23-F107-4FE9-9C94-9EB67BFFA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D39A9-B351-49F9-8F42-E826CA09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39558-75CB-4E78-A156-FF0EE847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856882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67E6-61D6-4EA6-86A3-CA59ED75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CF72-D423-427C-A1A5-DCCF9564F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1143E-E918-4C96-B6BD-DC19BDC9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0E427-3498-4B84-A334-EF4DC6421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02907-5678-4A9B-A3C1-7689854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494955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39F0-F99A-4ACB-8843-19281205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934FF-7732-4743-A2B2-C26556860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2107E-4B92-4D51-AC50-DD19EECD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11FC5-8F8A-4E56-B4B4-8D9A8A4C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4EE01-2082-4AE0-88F8-82DF11BE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257438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2E1F-A077-4466-98BE-9B95853E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460B9-D6FA-4D75-8EEB-27A7A4EE6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7FE1E-4A69-450A-9EB1-A2608FDC6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7EC7A-74CD-4F62-B595-08292E3B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7793-6061-42A7-8DAD-BCB51A24D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5462A-6C2D-4277-91F5-3C26C8EC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389793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2C7D-77E7-4714-9E77-87820958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EBCE4-201B-429A-8EA8-623809EDE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6FB0E-C5D7-4263-8523-982C3D298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D9B64-13EC-4FDC-91BB-B0FC42FCD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4FC8E-7432-4E84-93E3-4992E7C97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4389C-0D49-41B5-8079-03D5AAE6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5C0D9-D0CC-459C-8C99-5F9E7C50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219B2-BA96-4377-9E3C-6FAB9F9E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603883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3268-0021-4BCD-BE3B-03ED7067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7E153-59D9-4582-B1F1-855BA6D4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21336-E5A1-4C25-9E80-8889B398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03672-5CE7-4E7A-A32E-A8F70C2F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868707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61D6E-B205-4D5E-9C50-8DFAA190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E52CE-D7F7-4BFA-9771-B7DAAA633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B7034-E64C-49A0-95E6-5172C758A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0138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8955-9BE9-4968-8C45-F9571B71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C5A2-3270-418E-A05C-D86B399C8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9DEFA-8CCB-476B-99C9-1597C648B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4D2CF-D25C-484D-A7CC-7E3DF377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B5BE0-A0C5-4CBD-AF2C-26E3A138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58A36-9132-4A7E-972D-B07BF9CA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876031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484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7876-2636-46C3-8BB1-3AFFE9DB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BBFB76-5F11-47F3-B1D4-D332A9894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02347-4C78-4813-BFEB-5940A19B0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0A406-9103-45FD-8E64-A29728CB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7C4B2-F5AC-41C2-92B6-E416C2E0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DC76-E7FA-4B64-88A2-9034D553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288865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AA54-F6B7-40E6-9E12-CA878416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8DF11-B936-45B3-AC2E-1E00A100D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EC8A7-62AC-4CA0-8712-DC26A738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27E72-EAB1-4B17-82EA-4E946192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148B6-FDA4-4E0A-9476-B42DC260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993858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30663C-DE4C-4974-BFB1-A13918E51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CFBBC-D83B-4BBB-B198-D812FBCF2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EDB5B-007C-4903-B7F2-E738AE011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94089-D86C-41D2-B6FD-58D72D4FA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9321D-CA9E-4BE6-99E8-7C9A2BEF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079019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3737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7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9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1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56" indent="-228585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26" indent="-228585">
              <a:buFont typeface="Courier New" panose="02070309020205020404" pitchFamily="49" charset="0"/>
              <a:buChar char="o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267" indent="-228585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7" cy="362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10006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9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0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7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52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36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8960-0DCA-4A01-A976-E70567BB576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2C696-FD2D-4A37-8F73-79E2E66D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F335D-F286-41CA-8C00-227DB13C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331AC-E2F3-4CB7-8A7D-5696FBEF6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A263A-F82C-4417-BCD2-32CD6E3D5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2C114-C9EB-4EF8-A933-AA6D76B4924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B468E-ECC1-4CB6-ACF0-677B101C3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4836C-EB09-48C8-A195-52FAFFE03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87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 useBgFill="1">
        <p:nvSpPr>
          <p:cNvPr id="37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1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3388C2-BA07-481E-BCEC-AD821DCFC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039" y="2821734"/>
            <a:ext cx="9144000" cy="27640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21920" tIns="60960" rIns="121920" bIns="6096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733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Arial"/>
                <a:sym typeface="Arial"/>
              </a:rPr>
              <a:t>CSCI 6364/4364: Machine Learning</a:t>
            </a:r>
          </a:p>
          <a:p>
            <a:pPr marL="0" marR="0" lvl="0" indent="0" algn="ctr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733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Arial"/>
                <a:sym typeface="Arial"/>
              </a:rPr>
              <a:t>Lecture 2</a:t>
            </a:r>
          </a:p>
          <a:p>
            <a:pPr marL="0" marR="0" lvl="0" indent="0" algn="ctr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Arial"/>
                <a:sym typeface="Arial"/>
              </a:rPr>
              <a:t>Regression, Probability Review, Logistic Regression, Multi-class 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5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39C3D-B21D-4413-BF61-D8C736571E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589039" cy="12985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63EF451-A5AF-4E54-BBC0-319DEE3B8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1" y="1205650"/>
            <a:ext cx="246286" cy="4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85C73F3-9A2D-4077-8B9E-D6BB3D6E5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62" y="117612"/>
            <a:ext cx="4198879" cy="2361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66FD7C-8341-40E0-A2D3-866CF73A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04" y="0"/>
            <a:ext cx="9219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492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AB1BA7-E17E-4902-AF24-E58DB2248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91" y="0"/>
            <a:ext cx="9601200" cy="866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FFB4DD-3AEA-452F-B139-A879A863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514" y="1004931"/>
            <a:ext cx="4686300" cy="449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54A1B-A1CA-48D2-B0E1-F0F8FBACEB5A}"/>
              </a:ext>
            </a:extLst>
          </p:cNvPr>
          <p:cNvSpPr txBox="1"/>
          <p:nvPr/>
        </p:nvSpPr>
        <p:spPr>
          <a:xfrm>
            <a:off x="4506409" y="6123963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it a spam or not?</a:t>
            </a:r>
          </a:p>
        </p:txBody>
      </p:sp>
    </p:spTree>
    <p:extLst>
      <p:ext uri="{BB962C8B-B14F-4D97-AF65-F5344CB8AC3E}">
        <p14:creationId xmlns:p14="http://schemas.microsoft.com/office/powerpoint/2010/main" val="13744988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73B8A-29D4-48F9-B8E5-949E8653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96" y="0"/>
            <a:ext cx="9626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110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307907-FA66-4E35-9E0F-C12400B86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62" y="0"/>
            <a:ext cx="9629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91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7155EB-2D79-41D7-A82C-0DB63C45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38" y="0"/>
            <a:ext cx="945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129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C2E37-9D63-47F3-BCD0-1600DA05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69" y="0"/>
            <a:ext cx="953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19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4747AC-DCAD-4004-972A-E96E5286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66" y="0"/>
            <a:ext cx="9407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151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53432-04D4-4CEB-9967-B95E48300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01" y="0"/>
            <a:ext cx="9475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213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E4CA32-9202-46DE-9440-B232B231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52" y="0"/>
            <a:ext cx="9413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328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06267-E62B-4117-A1D7-CB8553FC9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19" y="0"/>
            <a:ext cx="9620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67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A32955-7D03-4D54-8ECD-F556C594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94" y="0"/>
            <a:ext cx="9547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2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65971B-4B87-48E2-A0C1-F5842005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54" y="0"/>
            <a:ext cx="9556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125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BD0FAF-3E5C-44CF-BAEF-371D2691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13" y="0"/>
            <a:ext cx="9537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22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C4671-C5B0-4815-A553-4B38ED85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53" y="0"/>
            <a:ext cx="10694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197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665899-F708-4BFC-ADDF-A5881918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58" y="0"/>
            <a:ext cx="9691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44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7423E9-6225-4922-889E-E418688D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72" y="0"/>
            <a:ext cx="994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47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C2C93-B59D-40DC-8945-E36333213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36" y="0"/>
            <a:ext cx="10155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042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A9D34-00D5-40DF-9940-811C99C4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75" y="0"/>
            <a:ext cx="9298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708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184860-9697-4B36-A0DE-236EB8F4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93" y="0"/>
            <a:ext cx="988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217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D85501-D979-4042-8E71-407CB6B36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38" y="0"/>
            <a:ext cx="945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294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D2D888-58B5-42A5-8E8F-AB2DDFA7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66" y="0"/>
            <a:ext cx="9401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441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F98E70-22D2-4152-B6BF-464A417A2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17" y="0"/>
            <a:ext cx="9503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6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93E7B-7A6A-4223-8FEC-D64CA1E9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84" y="0"/>
            <a:ext cx="9322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3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561079-02F9-4A4E-9FCE-F58F3FD5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90" y="0"/>
            <a:ext cx="9487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427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E20847-EF5C-4573-9EDB-AC94D96A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59" y="0"/>
            <a:ext cx="9466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572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8211C-4B14-424E-9857-7F1C8AF5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93" y="0"/>
            <a:ext cx="95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805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2C1A6C-62E4-4491-A183-5A6E1239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70" y="0"/>
            <a:ext cx="950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90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6410A-D351-487D-80B7-12C8C4F0D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64" y="0"/>
            <a:ext cx="9472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985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A3B42-9631-4040-A848-0E1660B2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59" y="0"/>
            <a:ext cx="9466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925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5911C1-3D97-4F0D-9ADE-AD59C6C4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39" y="0"/>
            <a:ext cx="1142047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730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4E8282-A86E-4F60-82E7-484C4001A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13" y="0"/>
            <a:ext cx="1131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262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5E658-1692-4840-A47C-3C33026B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70" y="0"/>
            <a:ext cx="9370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64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60A954-D25E-4AE9-BAE6-EB28057B4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38" y="0"/>
            <a:ext cx="945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668EC-9BD2-4919-A6A0-A7E50E63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48" y="0"/>
            <a:ext cx="10743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332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8485D9-B38D-4AE5-9FD6-182AEC5D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27" y="0"/>
            <a:ext cx="9250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777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74E28A-3935-4F76-9B9D-9888AEF6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55" y="0"/>
            <a:ext cx="9528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353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191FF6-4628-47F2-A121-5712DCA7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64" y="0"/>
            <a:ext cx="9436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911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0B6682-263C-4147-9323-E0A24901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52" y="0"/>
            <a:ext cx="9413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876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E1DB0-20EB-4AF9-96F3-19949029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39" y="0"/>
            <a:ext cx="9460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974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467BB-FA8D-4F49-B1EE-7DA06883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24" y="0"/>
            <a:ext cx="9499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579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A67ED-8B07-4286-A148-3C7C6223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24" y="0"/>
            <a:ext cx="9499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989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F6F0E4-EAD6-4C82-B296-5E57DC11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14" y="0"/>
            <a:ext cx="9515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125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E4444-3125-4A7A-8B1F-66DB62DF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94" y="0"/>
            <a:ext cx="930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99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B667A-530B-4FC5-A8B0-0F440A83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66" y="0"/>
            <a:ext cx="9407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4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D4DDA5-4D09-4607-A5FF-606937C6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19" y="0"/>
            <a:ext cx="9620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669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73707E-FEE3-4013-B9D4-C6D57385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40" y="0"/>
            <a:ext cx="9717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80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C9C91D-77A9-410E-8150-005772294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15" y="0"/>
            <a:ext cx="9428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591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EAD34-115E-4CD0-BAD4-A4535EE2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17" y="0"/>
            <a:ext cx="10316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0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3698E-CC19-4899-982C-C76F4FA0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29" y="0"/>
            <a:ext cx="9565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068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EF2FD-4BCA-4C46-B17D-E7AD8B91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94" y="0"/>
            <a:ext cx="9333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827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3781A4-A57D-4C16-BC8A-D3CFBF0A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99" y="0"/>
            <a:ext cx="9195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923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F25926-D78C-403E-B2B1-4374F14D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87" y="0"/>
            <a:ext cx="9555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98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9AAF4B-4C00-485A-85A0-0BDED498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4" y="0"/>
            <a:ext cx="9732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1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A9581-3B99-4129-B91B-663A7F25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07" y="0"/>
            <a:ext cx="941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906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CC84F3-E651-44CC-8676-088B94B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04" y="0"/>
            <a:ext cx="939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3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8F0C14-3778-4349-B31D-220654FC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49" y="0"/>
            <a:ext cx="9911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457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072F29-155B-49EC-869C-EA6F4703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90" y="0"/>
            <a:ext cx="9497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464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0FD911-51C8-4E52-A75D-9EF9F73F1921}"/>
              </a:ext>
            </a:extLst>
          </p:cNvPr>
          <p:cNvSpPr txBox="1"/>
          <p:nvPr/>
        </p:nvSpPr>
        <p:spPr>
          <a:xfrm>
            <a:off x="2572119" y="2595154"/>
            <a:ext cx="7047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Multi-class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363084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0CCEBA-911A-4532-B3F9-255D0C33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30" y="0"/>
            <a:ext cx="8853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3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87AB26-1BC1-4273-95CA-167908C9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53" y="0"/>
            <a:ext cx="9948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494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FDF6B-EBEC-4422-BD7F-3234F15D0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25" y="0"/>
            <a:ext cx="9225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151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53CA5E-2F1F-4AB5-B028-245108B9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89" y="0"/>
            <a:ext cx="9492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6582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2A738-88E9-4935-9146-37100DC2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15" y="0"/>
            <a:ext cx="9199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363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71FCC-6986-4A3A-ABFE-5098D845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35" y="0"/>
            <a:ext cx="9578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123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D39EE-87D6-440E-A416-C562784A6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5" y="0"/>
            <a:ext cx="9231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052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66713-9E61-4D02-B77C-EA79DB1E9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40" y="0"/>
            <a:ext cx="9390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4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D50C55-DAA0-409A-91A0-DD48FD99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37" y="0"/>
            <a:ext cx="10360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218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2FFB00-8A98-401D-B5A3-87F5B0B5B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35" y="0"/>
            <a:ext cx="9742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488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7A843-F915-4E27-920D-D3109CC5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02" y="0"/>
            <a:ext cx="9691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568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828BE-B61F-423C-A521-C1B9C6ED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89" y="0"/>
            <a:ext cx="9492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139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DC207-2D09-4220-93CD-A434D214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53" y="0"/>
            <a:ext cx="9347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55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D9DFF-C5D1-4ACF-B257-1DFEC39F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54" y="0"/>
            <a:ext cx="9294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9868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4F8D99-D061-43CB-A8FD-F6739497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64" y="0"/>
            <a:ext cx="9561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5108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A2FD9-0C4D-4D2F-9C11-6B3AF6C4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60" y="0"/>
            <a:ext cx="885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19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9DA9AC-9C91-4B2D-B205-B08AEF3D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1" y="0"/>
            <a:ext cx="9585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4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3EB4D8-893D-4AE0-AF40-6F09A819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48" y="0"/>
            <a:ext cx="946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92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58F9F-1CCE-4804-9D80-3ACDB60D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05" y="0"/>
            <a:ext cx="9375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0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B93F50-DED0-4F25-9C3D-2D4A17DE9170}"/>
              </a:ext>
            </a:extLst>
          </p:cNvPr>
          <p:cNvSpPr txBox="1"/>
          <p:nvPr/>
        </p:nvSpPr>
        <p:spPr>
          <a:xfrm>
            <a:off x="2372833" y="2869035"/>
            <a:ext cx="7446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Last time in Machine Learning…</a:t>
            </a:r>
          </a:p>
        </p:txBody>
      </p:sp>
    </p:spTree>
    <p:extLst>
      <p:ext uri="{BB962C8B-B14F-4D97-AF65-F5344CB8AC3E}">
        <p14:creationId xmlns:p14="http://schemas.microsoft.com/office/powerpoint/2010/main" val="1813340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BAEDE-5F6C-4FC0-BBFA-1FBE5528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276" y="0"/>
            <a:ext cx="9323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3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D376B-CF6F-4511-BCB6-FEBFD7972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40" y="0"/>
            <a:ext cx="9446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3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CD8FAC-04E4-466A-863A-F3B57876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88" y="1590675"/>
            <a:ext cx="10576624" cy="5267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6DF78-BCC8-4980-84A2-AC6F2F7B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0"/>
            <a:ext cx="114776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09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CD8FAC-04E4-466A-863A-F3B57876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88" y="1590675"/>
            <a:ext cx="10576624" cy="5267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6DF78-BCC8-4980-84A2-AC6F2F7B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0"/>
            <a:ext cx="11477625" cy="15906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319B81E-72D9-4525-BE47-689CFB64ECA4}"/>
              </a:ext>
            </a:extLst>
          </p:cNvPr>
          <p:cNvSpPr/>
          <p:nvPr/>
        </p:nvSpPr>
        <p:spPr>
          <a:xfrm>
            <a:off x="6568581" y="5142452"/>
            <a:ext cx="791954" cy="541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9A7B6C-B8F3-464A-AE36-0ECE587C6A0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256478" y="4496607"/>
            <a:ext cx="1073790" cy="64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79E075-8909-4053-854C-FB6D401F054F}"/>
              </a:ext>
            </a:extLst>
          </p:cNvPr>
          <p:cNvSpPr txBox="1"/>
          <p:nvPr/>
        </p:nvSpPr>
        <p:spPr>
          <a:xfrm>
            <a:off x="8330268" y="4311941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1256340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7860ED-87A5-4E1B-8DA8-AC38D1E8B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50" y="0"/>
            <a:ext cx="967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02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88CB5-B906-4D61-9F6C-C72C740AA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98" y="0"/>
            <a:ext cx="9490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9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110066-2237-411B-94DD-8CE828B0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33" y="0"/>
            <a:ext cx="9393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55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1576D0-691E-4630-A82B-36C059C7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66" y="0"/>
            <a:ext cx="9407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1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2F40E0-9E03-4BEA-940D-03CCC0AA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44" y="0"/>
            <a:ext cx="9468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38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825632-2C31-4726-BF58-743E4BE49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58" y="0"/>
            <a:ext cx="9582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2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3FD4B-2939-496A-B84F-1770B3914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87"/>
            <a:ext cx="12192000" cy="636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01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CC4B27-B6BE-4399-BC1D-008602D3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52" y="0"/>
            <a:ext cx="9413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50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305D8-638D-41F0-AA04-B691E49E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01" y="0"/>
            <a:ext cx="9475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0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28A03A-DF07-40FD-BE08-AA3549C4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38" y="0"/>
            <a:ext cx="945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4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23C03E-4BD3-4C3D-A38F-4790B130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17" y="0"/>
            <a:ext cx="9503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5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07B7A-8227-4B72-966C-6974611E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28" y="0"/>
            <a:ext cx="9585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7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3DD75-4EEA-4333-BF87-D95A7098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67" y="0"/>
            <a:ext cx="9485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65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E3B6E-DA77-4DAF-874B-D766589D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89" y="0"/>
            <a:ext cx="9541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95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A22C4-154E-4B0B-9BE3-9274D7A7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17" y="0"/>
            <a:ext cx="9503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8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A97C8-72F2-49A1-BDB6-7FB6037E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94" y="0"/>
            <a:ext cx="9547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0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DD572C-D52E-40B5-BCB2-09C316D9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26" y="0"/>
            <a:ext cx="9438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4830F4-6975-4B63-9790-5D68D8F32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15" y="0"/>
            <a:ext cx="9399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6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633E30-501A-4368-90C3-A22F234F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14" y="0"/>
            <a:ext cx="9515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13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8D685-7A10-43A4-94D7-67A05375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86" y="0"/>
            <a:ext cx="9391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9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8483B-8B8E-49DF-B43E-8CEED369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3" y="0"/>
            <a:ext cx="948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6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397E84-E793-454C-B4DF-7E3DE86B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15" y="0"/>
            <a:ext cx="9428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69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C31F19-592E-4A6C-B3C2-4587A0BA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26" y="0"/>
            <a:ext cx="9418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68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7D981-4CC6-4341-ABA9-F2672D1C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68" y="0"/>
            <a:ext cx="9385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08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109B9D-FF50-4F20-94F5-92B9CEBDA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77" y="0"/>
            <a:ext cx="944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5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F9FDFD-259F-42DA-B2CC-128F120A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26" y="0"/>
            <a:ext cx="9438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88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6CEAD-F311-4A65-8251-E79FFDB2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90" y="0"/>
            <a:ext cx="9487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82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547EA-DA0E-4878-AAA3-B7F2DA3F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06" y="0"/>
            <a:ext cx="934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1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3FA0F-A68B-4E78-B8AB-80C1993E7323}"/>
              </a:ext>
            </a:extLst>
          </p:cNvPr>
          <p:cNvSpPr txBox="1"/>
          <p:nvPr/>
        </p:nvSpPr>
        <p:spPr>
          <a:xfrm>
            <a:off x="5021821" y="3812954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Similarity Measures and Metrics</a:t>
            </a:r>
          </a:p>
        </p:txBody>
      </p:sp>
      <p:cxnSp>
        <p:nvCxnSpPr>
          <p:cNvPr id="30" name="Straight Connector 26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EF3091-65D0-4601-ADC2-A5CE1DF9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" r="2" b="24500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1549B27-3AA2-475D-ABE0-B5C26385D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7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60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57504-42FC-4452-84FF-67EE10EBA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64" y="0"/>
            <a:ext cx="9417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27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D5FB8-EB84-47A7-B90D-2AC05F05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77" y="0"/>
            <a:ext cx="944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37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7372B-C1D6-4776-894F-DCFFCF21B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47" y="0"/>
            <a:ext cx="949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38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28D30F-B403-488C-A3CA-A4F2DC5E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46" y="0"/>
            <a:ext cx="9422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7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30380-C7B6-4D8F-B391-25C789DB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64" y="0"/>
            <a:ext cx="9472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85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CBEF4C-35DA-4C2E-969D-41F2C38E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64" y="0"/>
            <a:ext cx="9417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94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9B0FB6-2799-4017-B8F2-EB90FB6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01" y="0"/>
            <a:ext cx="9475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57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3CDCE1-9B95-437B-AD16-8FD444DC6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43" y="0"/>
            <a:ext cx="951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25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51DAC-8B21-45ED-ACE9-AA00386A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03" y="0"/>
            <a:ext cx="9559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56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6D1A15-B372-4B05-AB82-FA53D7837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197" y="2202151"/>
            <a:ext cx="6885606" cy="2933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3901B-D624-45E4-9C24-758052DEE159}"/>
              </a:ext>
            </a:extLst>
          </p:cNvPr>
          <p:cNvSpPr txBox="1"/>
          <p:nvPr/>
        </p:nvSpPr>
        <p:spPr>
          <a:xfrm>
            <a:off x="3812266" y="692727"/>
            <a:ext cx="4567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205310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1EB9C0-DA9A-4A41-A06B-1984A9733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12" y="0"/>
            <a:ext cx="9663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7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73C6A1-A04A-4EC7-8BCC-5285B76F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69" y="0"/>
            <a:ext cx="1178086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2470F-BDA6-4908-954E-676619B4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1905166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253DC-EF96-4DAB-B767-1F4C0CFE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9" y="0"/>
            <a:ext cx="12079341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4C2E8-785C-4234-8D79-3A6E32B7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1141384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D1DBC-E472-4931-B165-F8643E1C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3"/>
            <a:ext cx="12192000" cy="68350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27798-B124-4CFD-A305-DDA23563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2798241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5084C-ECCE-4BF0-B618-93EFA99F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9" y="0"/>
            <a:ext cx="11604021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E54AE-6412-44D8-9071-2EF54A46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1680678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D6D8A2-FC00-47AC-B062-584D42AAD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55" y="0"/>
            <a:ext cx="1164229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821E9-4C80-4EBA-97C6-6DF58D74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4130236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161ED-7C2C-40E2-83E6-00175225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8" y="0"/>
            <a:ext cx="11822784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42B24-57EE-4C2E-A1E8-34532F14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2931226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86B227-1BF4-423C-84D6-E57F26EF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11" y="0"/>
            <a:ext cx="11636178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7392F-D29F-4CF7-AC85-AC378D84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1286799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817794-FABA-47E3-AB6B-6C6F64F7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7" y="0"/>
            <a:ext cx="11722485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FC918-49C4-4E57-BD24-C7B16A4A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2879965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B0E815-BC2E-4EA9-A6B7-B766F907D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10" y="0"/>
            <a:ext cx="1173758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F4363F-D1EF-405D-A771-087556DC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088693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D4DA7-21E3-4695-A68D-F43FE8FE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2" y="0"/>
            <a:ext cx="11899055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1FB97-BC2C-41EB-ACD4-D551871D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8202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BCB4D6-4914-4A17-BD30-6F9E62F2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83" y="0"/>
            <a:ext cx="944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5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93D20-FF7E-4D10-AADB-096E7B8C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03" y="0"/>
            <a:ext cx="11608793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4A339-16A5-44FB-9737-ACDA4AFB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1399163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D29E43-C5B9-4B31-A7B4-5866FCA1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5" y="0"/>
            <a:ext cx="11662389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6C55D-3B5A-4373-A84A-5415BA15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79901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9A388-C16C-4432-A86D-AA042FDCF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68" y="0"/>
            <a:ext cx="11755464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6BE41-4117-4845-8D14-55FD5B7A0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2146986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0DE395-0513-48AA-8DAE-43B5D00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10" y="0"/>
            <a:ext cx="1159238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4E6B9-94DD-4702-95CD-63A11A0B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2704020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5A6764-FD52-40B2-8211-6AEA38AC0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" y="0"/>
            <a:ext cx="11963489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BF983-FBDC-42AC-BA61-50B95741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906398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9278D6-414A-48CA-9800-5716A5E3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4" y="0"/>
            <a:ext cx="11594571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260E4-BC9A-4A4D-A3A5-FC6DF97BE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719275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FD80D-70CC-4FBA-98D5-B9D8E576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1" y="0"/>
            <a:ext cx="11527277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5AE12-6649-4CD1-80F0-C7714DDD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4181460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BBBD6A-23B8-41B9-A4BE-B7B08231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5" y="0"/>
            <a:ext cx="11757669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D0773-4E47-4463-A54B-8F09C59FE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9810189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31142-269F-4CDD-82BF-78759E65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65"/>
            <a:ext cx="12192000" cy="65624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A4608-BD93-4A0F-950E-8312C74C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16671160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C5848-E1EB-4982-800C-1A86220B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6" y="0"/>
            <a:ext cx="12132148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C0ED2-7302-4170-8AA2-63DEAD1B5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93820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5F876B-D3CA-4CF8-9C5F-C0ADED040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06" y="0"/>
            <a:ext cx="9377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19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EB4A20-7662-427B-B251-686C58D5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4" y="0"/>
            <a:ext cx="11702571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B2C2B-2CD3-4E5B-93D5-40462B97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402101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DADE6E-1717-45F1-81E2-EF41BB40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556"/>
            <a:ext cx="12192000" cy="612288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E8BA-DF32-41D7-884F-C9501B61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2444223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DA4B4-FBFC-4DE7-8997-02F649F03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" y="0"/>
            <a:ext cx="12027267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B637B-ACD8-46DE-AF90-10B4CED21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274489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988FD-752C-4522-8E5D-8CEEF3C2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0" y="0"/>
            <a:ext cx="11718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3F5C0-9715-4E01-8FB8-5B79C7912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11017004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6E6AF-B4B8-4697-9E36-0E8C2A20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076"/>
            <a:ext cx="12192000" cy="62018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83949-E3AE-4710-B154-595325FA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1091337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FAA037-AB5F-47ED-BBCF-80931BBC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98"/>
            <a:ext cx="12192000" cy="635180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E60DF-7661-4FF2-A30E-CDC5975E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0809065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409C3C-86E4-4FDC-9457-9B3C6EB22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5" y="0"/>
            <a:ext cx="11841429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3940E-F581-4D7F-9644-3FC5E3F9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2094912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3A8D8E-5112-47B8-956D-CACDE2D43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6" y="0"/>
            <a:ext cx="11720528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8AB35-192D-46E8-AD9B-D73F52DE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0655996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0439EB-78DE-4557-94CF-AAE68785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7" y="0"/>
            <a:ext cx="11633426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CD15F-0186-4CBB-9702-5EFDBB0C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4917509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036A9-13FD-4F5F-9AEA-BE4694CD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5" y="0"/>
            <a:ext cx="11625429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885CF-5629-4FA6-8D0F-21C9CEBA6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35840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43BF6B-4C20-4AA5-8517-4AA020631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93" y="0"/>
            <a:ext cx="9371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71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601D0-8324-43F7-A84A-022D7173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9" y="0"/>
            <a:ext cx="1187296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F2081-61E3-4BA3-AF46-D8EDBC7A3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29374476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EF45D9-C3FD-4961-82EB-9FBC8ADD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70"/>
            <a:ext cx="12192000" cy="66262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C5ECA-26C4-4467-A3AA-2984273B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2410212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7CF625-13AE-4D0D-AE85-892BC0F1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" y="0"/>
            <a:ext cx="1211658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85AC-4010-4190-8CAB-0C60FB5C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19625125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E60DC7-C714-417E-B2F7-066418118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819"/>
            <a:ext cx="12192000" cy="617636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72A7F4-6F6F-4445-A159-DD59B1C2C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8094565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5EFA7-4565-4013-9BB5-F938D91E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2" y="0"/>
            <a:ext cx="11991835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93602-548D-495D-8B18-5519FDF80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1010067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44FDDE-BFE0-4CA4-9B6E-FD2E1AF3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65"/>
            <a:ext cx="12192000" cy="66716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A6EC2-FC60-45B5-92A6-CC051C3C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9677645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5D636-6E2A-4638-8D78-96A2FF83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62"/>
            <a:ext cx="12192000" cy="64886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89760-4076-4B2B-8874-6AE39B96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33316611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CC4E3F-283C-4CA1-90ED-C6822A9D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4" y="0"/>
            <a:ext cx="1197637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1E64-0B07-4756-8757-682F0593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Probability Review</a:t>
            </a:r>
          </a:p>
        </p:txBody>
      </p:sp>
    </p:spTree>
    <p:extLst>
      <p:ext uri="{BB962C8B-B14F-4D97-AF65-F5344CB8AC3E}">
        <p14:creationId xmlns:p14="http://schemas.microsoft.com/office/powerpoint/2010/main" val="23945129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018757-22A9-4A23-AD47-EF823E978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93" y="0"/>
            <a:ext cx="95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24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EB51E-C9F9-488A-A4F0-CF20D2AD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51" y="876300"/>
            <a:ext cx="8172450" cy="51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4018D1-0100-44E8-B04D-EACCB4A2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0"/>
            <a:ext cx="9601200" cy="866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B8889A-57A5-4410-99BD-455DED239062}"/>
              </a:ext>
            </a:extLst>
          </p:cNvPr>
          <p:cNvSpPr txBox="1"/>
          <p:nvPr/>
        </p:nvSpPr>
        <p:spPr>
          <a:xfrm>
            <a:off x="4506409" y="6123963"/>
            <a:ext cx="291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it a chihuahua or a muffin?</a:t>
            </a:r>
          </a:p>
        </p:txBody>
      </p:sp>
    </p:spTree>
    <p:extLst>
      <p:ext uri="{BB962C8B-B14F-4D97-AF65-F5344CB8AC3E}">
        <p14:creationId xmlns:p14="http://schemas.microsoft.com/office/powerpoint/2010/main" val="1568499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8210</TotalTime>
  <Words>125</Words>
  <Application>Microsoft Office PowerPoint</Application>
  <PresentationFormat>Widescreen</PresentationFormat>
  <Paragraphs>49</Paragraphs>
  <Slides>166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166</vt:i4>
      </vt:variant>
    </vt:vector>
  </HeadingPairs>
  <TitlesOfParts>
    <vt:vector size="174" baseType="lpstr">
      <vt:lpstr>Arial</vt:lpstr>
      <vt:lpstr>Bookman Old Style</vt:lpstr>
      <vt:lpstr>Calibri</vt:lpstr>
      <vt:lpstr>Calibri Light</vt:lpstr>
      <vt:lpstr>Courier New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Trott</dc:creator>
  <cp:lastModifiedBy>David Trott</cp:lastModifiedBy>
  <cp:revision>6</cp:revision>
  <dcterms:created xsi:type="dcterms:W3CDTF">2020-01-21T02:07:45Z</dcterms:created>
  <dcterms:modified xsi:type="dcterms:W3CDTF">2022-01-18T10:12:32Z</dcterms:modified>
</cp:coreProperties>
</file>